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Уголок ПДД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456384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Набиева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Мусовна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Венер\Desktop\МАМА РАБОТА\Новая папка\Новая папка\IMG_20180323_105841.jpg"/>
          <p:cNvPicPr>
            <a:picLocks noChangeAspect="1" noChangeArrowheads="1"/>
          </p:cNvPicPr>
          <p:nvPr/>
        </p:nvPicPr>
        <p:blipFill>
          <a:blip r:embed="rId2" cstate="print"/>
          <a:srcRect b="17800"/>
          <a:stretch>
            <a:fillRect/>
          </a:stretch>
        </p:blipFill>
        <p:spPr bwMode="auto">
          <a:xfrm>
            <a:off x="1691680" y="1268760"/>
            <a:ext cx="6048672" cy="36558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нер\Desktop\МАМА РАБОТА\фото для родителей\пдд фото\DSC02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МАМА РАБОТА\фото для родителей\пдд фото\DSC02870.JPG"/>
          <p:cNvPicPr>
            <a:picLocks noChangeAspect="1" noChangeArrowheads="1"/>
          </p:cNvPicPr>
          <p:nvPr/>
        </p:nvPicPr>
        <p:blipFill>
          <a:blip r:embed="rId2" cstate="print"/>
          <a:srcRect l="7769" r="1228" b="13113"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Венер\Desktop\МАМА РАБОТА\Новая папка (3)\2 ПДД\Фото ПДД\SAM_8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6"/>
          <a:stretch>
            <a:fillRect/>
          </a:stretch>
        </p:blipFill>
        <p:spPr bwMode="auto">
          <a:xfrm>
            <a:off x="0" y="0"/>
            <a:ext cx="9144000" cy="69933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енер\Desktop\МАМА РАБОТА\Новая папка\Новая папка\IMG_20180323_11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нер\Desktop\МАМА РАБОТА\Новая папка\Новая папка\IMG_20180323_110653.jpg"/>
          <p:cNvPicPr>
            <a:picLocks noChangeAspect="1" noChangeArrowheads="1"/>
          </p:cNvPicPr>
          <p:nvPr/>
        </p:nvPicPr>
        <p:blipFill>
          <a:blip r:embed="rId2" cstate="print"/>
          <a:srcRect l="5113" r="4326"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енер\Desktop\МАМА РАБОТА\Новая папка\Новая папка\IMG_20180323_11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96" b="8327"/>
          <a:stretch>
            <a:fillRect/>
          </a:stretch>
        </p:blipFill>
        <p:spPr bwMode="auto">
          <a:xfrm>
            <a:off x="0" y="0"/>
            <a:ext cx="6034617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147" name="Picture 3" descr="C:\Users\Венер\Desktop\МАМА РАБОТА\Новая папка\Новая папка\IMG_20180323_111351.jpg"/>
          <p:cNvPicPr>
            <a:picLocks noChangeAspect="1" noChangeArrowheads="1"/>
          </p:cNvPicPr>
          <p:nvPr/>
        </p:nvPicPr>
        <p:blipFill>
          <a:blip r:embed="rId3" cstate="print"/>
          <a:srcRect t="14300" b="9051"/>
          <a:stretch>
            <a:fillRect/>
          </a:stretch>
        </p:blipFill>
        <p:spPr bwMode="auto">
          <a:xfrm>
            <a:off x="3179141" y="3429001"/>
            <a:ext cx="5964859" cy="3429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МАМА РАБОТА\фото для родителей\детское кресло\20160208_144955.jpg"/>
          <p:cNvPicPr>
            <a:picLocks noChangeAspect="1" noChangeArrowheads="1"/>
          </p:cNvPicPr>
          <p:nvPr/>
        </p:nvPicPr>
        <p:blipFill>
          <a:blip r:embed="rId2" cstate="print"/>
          <a:srcRect l="2889" r="17939"/>
          <a:stretch>
            <a:fillRect/>
          </a:stretch>
        </p:blipFill>
        <p:spPr bwMode="auto">
          <a:xfrm>
            <a:off x="-901624" y="0"/>
            <a:ext cx="10045624" cy="76328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Уголок ПДД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10</cp:revision>
  <dcterms:created xsi:type="dcterms:W3CDTF">2019-02-06T19:04:45Z</dcterms:created>
  <dcterms:modified xsi:type="dcterms:W3CDTF">2020-08-15T11:16:57Z</dcterms:modified>
</cp:coreProperties>
</file>